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4" r:id="rId3"/>
    <p:sldId id="257" r:id="rId4"/>
    <p:sldId id="258" r:id="rId5"/>
    <p:sldId id="274" r:id="rId6"/>
    <p:sldId id="259" r:id="rId7"/>
    <p:sldId id="275" r:id="rId8"/>
    <p:sldId id="260" r:id="rId9"/>
    <p:sldId id="276" r:id="rId10"/>
    <p:sldId id="265" r:id="rId11"/>
    <p:sldId id="267" r:id="rId12"/>
    <p:sldId id="268" r:id="rId13"/>
    <p:sldId id="261" r:id="rId14"/>
    <p:sldId id="269" r:id="rId15"/>
    <p:sldId id="271" r:id="rId16"/>
    <p:sldId id="273" r:id="rId17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1524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91EEFF22-74A3-4DDD-A9F7-1E888F36D0F0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FF22-74A3-4DDD-A9F7-1E888F36D0F0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FF22-74A3-4DDD-A9F7-1E888F36D0F0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FF22-74A3-4DDD-A9F7-1E888F36D0F0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FF22-74A3-4DDD-A9F7-1E888F36D0F0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FF22-74A3-4DDD-A9F7-1E888F36D0F0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FF22-74A3-4DDD-A9F7-1E888F36D0F0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FF22-74A3-4DDD-A9F7-1E888F36D0F0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FF22-74A3-4DDD-A9F7-1E888F36D0F0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FF22-74A3-4DDD-A9F7-1E888F36D0F0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FF22-74A3-4DDD-A9F7-1E888F36D0F0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91EEFF22-74A3-4DDD-A9F7-1E888F36D0F0}" type="datetimeFigureOut">
              <a:rPr lang="ru-RU" smtClean="0"/>
              <a:t>26.04.2021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Сайт телеканала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ru-RU" dirty="0" smtClean="0"/>
              <a:t>Шабалина Злата Александровна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5759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реализации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057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26704" y="1037927"/>
            <a:ext cx="67681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>
                <a:solidFill>
                  <a:schemeClr val="bg2">
                    <a:lumMod val="50000"/>
                  </a:schemeClr>
                </a:solidFill>
              </a:rPr>
              <a:t>В программе я использовала библиотеки</a:t>
            </a: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</a:rPr>
              <a:t>:</a:t>
            </a:r>
            <a:endParaRPr lang="ru-RU" sz="2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672" b="46264"/>
          <a:stretch/>
        </p:blipFill>
        <p:spPr>
          <a:xfrm>
            <a:off x="1182136" y="1844824"/>
            <a:ext cx="6912767" cy="3912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135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9552" y="1268760"/>
            <a:ext cx="8101408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bg2">
                    <a:lumMod val="50000"/>
                  </a:schemeClr>
                </a:solidFill>
              </a:rPr>
              <a:t>PyQT5</a:t>
            </a:r>
          </a:p>
          <a:p>
            <a:pPr algn="ctr"/>
            <a:endParaRPr lang="ru-RU" sz="20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000" dirty="0" err="1" smtClean="0">
                <a:solidFill>
                  <a:schemeClr val="bg2">
                    <a:lumMod val="50000"/>
                  </a:schemeClr>
                </a:solidFill>
              </a:rPr>
              <a:t>requests</a:t>
            </a:r>
            <a:endParaRPr lang="ru-RU" sz="2000" dirty="0"/>
          </a:p>
          <a:p>
            <a:pPr algn="ctr"/>
            <a:endParaRPr lang="ru-RU" sz="20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bs4</a:t>
            </a:r>
            <a:endParaRPr lang="ru-RU" sz="2000" dirty="0" smtClean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ru-RU" sz="20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sys</a:t>
            </a:r>
            <a:r>
              <a:rPr lang="ru-RU" sz="2000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  <a:p>
            <a:pPr algn="ctr"/>
            <a:endParaRPr lang="ru-RU" sz="20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000" dirty="0" err="1" smtClean="0">
                <a:solidFill>
                  <a:schemeClr val="bg2">
                    <a:lumMod val="50000"/>
                  </a:schemeClr>
                </a:solidFill>
              </a:rPr>
              <a:t>urlli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b</a:t>
            </a:r>
            <a:endParaRPr lang="ru-RU" sz="2000" dirty="0" smtClean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ru-RU" sz="20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Sqlite3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000" smtClean="0">
                <a:solidFill>
                  <a:schemeClr val="bg2">
                    <a:lumMod val="50000"/>
                  </a:schemeClr>
                </a:solidFill>
              </a:rPr>
              <a:t>Flask</a:t>
            </a:r>
            <a:r>
              <a:rPr lang="ru-RU" sz="200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ru-RU" sz="2000" dirty="0"/>
          </a:p>
          <a:p>
            <a:pPr algn="ctr"/>
            <a:endParaRPr lang="ru-RU" sz="2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83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03648" y="606376"/>
            <a:ext cx="6408712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процессе работы программы создаётся база данных</a:t>
            </a:r>
            <a:endParaRPr lang="ru-RU" sz="2800" dirty="0">
              <a:solidFill>
                <a:srgbClr val="92D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52374" y="1688847"/>
            <a:ext cx="5511260" cy="455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739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75656" y="764704"/>
            <a:ext cx="63367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bg2">
                    <a:lumMod val="50000"/>
                  </a:schemeClr>
                </a:solidFill>
              </a:rPr>
              <a:t>Все </a:t>
            </a:r>
            <a:r>
              <a:rPr lang="ru-RU" sz="2000" dirty="0" smtClean="0">
                <a:solidFill>
                  <a:schemeClr val="bg2">
                    <a:lumMod val="50000"/>
                  </a:schemeClr>
                </a:solidFill>
              </a:rPr>
              <a:t>блоки и </a:t>
            </a:r>
            <a:r>
              <a:rPr lang="ru-RU" sz="2000" dirty="0">
                <a:solidFill>
                  <a:schemeClr val="bg2">
                    <a:lumMod val="50000"/>
                  </a:schemeClr>
                </a:solidFill>
              </a:rPr>
              <a:t>разделы с данными </a:t>
            </a:r>
            <a:r>
              <a:rPr lang="ru-RU" sz="2000" dirty="0" smtClean="0">
                <a:solidFill>
                  <a:schemeClr val="bg2">
                    <a:lumMod val="50000"/>
                  </a:schemeClr>
                </a:solidFill>
              </a:rPr>
              <a:t>в моём приложении взят</a:t>
            </a:r>
            <a:r>
              <a:rPr lang="ru-RU" sz="2000" dirty="0">
                <a:solidFill>
                  <a:schemeClr val="bg2">
                    <a:lumMod val="50000"/>
                  </a:schemeClr>
                </a:solidFill>
              </a:rPr>
              <a:t>ы</a:t>
            </a:r>
            <a:r>
              <a:rPr lang="ru-RU" sz="2000" dirty="0" smtClean="0">
                <a:solidFill>
                  <a:schemeClr val="bg2">
                    <a:lumMod val="50000"/>
                  </a:schemeClr>
                </a:solidFill>
              </a:rPr>
              <a:t> с официального сайта телеканала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2000" dirty="0">
                <a:solidFill>
                  <a:schemeClr val="accent6"/>
                </a:solidFill>
              </a:rPr>
              <a:t>https://www.europaplustv.com/</a:t>
            </a:r>
            <a:endParaRPr lang="ru-RU" sz="2000" dirty="0">
              <a:solidFill>
                <a:schemeClr val="accent6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957681" y="1916832"/>
            <a:ext cx="7372654" cy="4208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86433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783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860033" y="0"/>
            <a:ext cx="29523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Демонстрация работы приложения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4" name="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9588" y="1268760"/>
            <a:ext cx="7552839" cy="42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567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Введение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8921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43608" y="2132856"/>
            <a:ext cx="7200916" cy="4563869"/>
          </a:xfrm>
        </p:spPr>
        <p:txBody>
          <a:bodyPr>
            <a:normAutofit/>
          </a:bodyPr>
          <a:lstStyle/>
          <a:p>
            <a:pPr marL="68580" indent="0" algn="just">
              <a:buNone/>
            </a:pPr>
            <a:r>
              <a:rPr lang="ru-RU" dirty="0" smtClean="0"/>
              <a:t>Идея проекта заключается в создании приложения, при открытии которого открывается окно с отображением данных с реального сайта телеканала Европа Плюс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0337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15616" y="332656"/>
            <a:ext cx="7024744" cy="1143000"/>
          </a:xfrm>
        </p:spPr>
        <p:txBody>
          <a:bodyPr/>
          <a:lstStyle/>
          <a:p>
            <a:r>
              <a:rPr lang="ru-RU" dirty="0" smtClean="0"/>
              <a:t>Программы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5656" y="1556792"/>
            <a:ext cx="6375319" cy="4539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107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67744" y="796728"/>
            <a:ext cx="4680520" cy="540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24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03301" y="116632"/>
            <a:ext cx="7024744" cy="1143000"/>
          </a:xfrm>
        </p:spPr>
        <p:txBody>
          <a:bodyPr>
            <a:normAutofit/>
          </a:bodyPr>
          <a:lstStyle/>
          <a:p>
            <a:r>
              <a:rPr lang="ru-RU" dirty="0" smtClean="0"/>
              <a:t>Новости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3648" y="1412776"/>
            <a:ext cx="6424051" cy="4574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955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63688" y="476672"/>
            <a:ext cx="5612308" cy="593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513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43608" y="116632"/>
            <a:ext cx="7024744" cy="1143000"/>
          </a:xfrm>
        </p:spPr>
        <p:txBody>
          <a:bodyPr/>
          <a:lstStyle/>
          <a:p>
            <a:r>
              <a:rPr lang="ru-RU" dirty="0" smtClean="0"/>
              <a:t>Артисты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31640" y="1340768"/>
            <a:ext cx="6732240" cy="4793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377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48235" y="692696"/>
            <a:ext cx="5258890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867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Остин">
  <a:themeElements>
    <a:clrScheme name="Остин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Остин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Остин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416</TotalTime>
  <Words>75</Words>
  <Application>Microsoft Office PowerPoint</Application>
  <PresentationFormat>Экран (4:3)</PresentationFormat>
  <Paragraphs>26</Paragraphs>
  <Slides>16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Arial</vt:lpstr>
      <vt:lpstr>Century Gothic</vt:lpstr>
      <vt:lpstr>Times New Roman</vt:lpstr>
      <vt:lpstr>Wingdings 2</vt:lpstr>
      <vt:lpstr>Остин</vt:lpstr>
      <vt:lpstr>Сайт телеканала</vt:lpstr>
      <vt:lpstr>Введение</vt:lpstr>
      <vt:lpstr>Презентация PowerPoint</vt:lpstr>
      <vt:lpstr>Программы</vt:lpstr>
      <vt:lpstr>Презентация PowerPoint</vt:lpstr>
      <vt:lpstr>Новости</vt:lpstr>
      <vt:lpstr>Презентация PowerPoint</vt:lpstr>
      <vt:lpstr>Артисты</vt:lpstr>
      <vt:lpstr>Презентация PowerPoint</vt:lpstr>
      <vt:lpstr>Описание реализации</vt:lpstr>
      <vt:lpstr>Презентация PowerPoint</vt:lpstr>
      <vt:lpstr>Презентация PowerPoint</vt:lpstr>
      <vt:lpstr>Презентация PowerPoint</vt:lpstr>
      <vt:lpstr>Презентация PowerPoint</vt:lpstr>
      <vt:lpstr>Заключение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Заказ пиццы</dc:title>
  <dc:creator>Пользователь Windows</dc:creator>
  <cp:lastModifiedBy>admin</cp:lastModifiedBy>
  <cp:revision>56</cp:revision>
  <dcterms:created xsi:type="dcterms:W3CDTF">2020-12-01T17:55:47Z</dcterms:created>
  <dcterms:modified xsi:type="dcterms:W3CDTF">2021-04-26T20:19:52Z</dcterms:modified>
</cp:coreProperties>
</file>

<file path=docProps/thumbnail.jpeg>
</file>